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6</a:t>
            </a:r>
          </a:p>
          <a:p>
            <a:r>
              <a:rPr lang="nl-NL" dirty="0" smtClean="0"/>
              <a:t>PES / RUMBA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0"/>
            <a:ext cx="2917997" cy="41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Gebruik je als hulpmiddel bij het goed formuleren van een probleem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P</a:t>
            </a:r>
            <a:r>
              <a:rPr lang="nl-NL" dirty="0" smtClean="0"/>
              <a:t>robleem:	Wat is het probleem?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E</a:t>
            </a:r>
            <a:r>
              <a:rPr lang="nl-NL" dirty="0" err="1" smtClean="0"/>
              <a:t>thiologie</a:t>
            </a:r>
            <a:r>
              <a:rPr lang="nl-NL" dirty="0" smtClean="0"/>
              <a:t>:	Wat zijn de oorzaken?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S</a:t>
            </a:r>
            <a:r>
              <a:rPr lang="nl-NL" dirty="0" smtClean="0"/>
              <a:t>ymptomen:	Wat zijn de verschijnselen?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48" y="3440853"/>
            <a:ext cx="3978852" cy="3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P</a:t>
            </a:r>
            <a:r>
              <a:rPr lang="nl-NL" dirty="0" smtClean="0"/>
              <a:t>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Kort en duidelijk beschrijven</a:t>
            </a:r>
          </a:p>
          <a:p>
            <a:r>
              <a:rPr lang="nl-NL" dirty="0" smtClean="0"/>
              <a:t>Client is niet in staat om (zelfstandig)….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29" y="4480354"/>
            <a:ext cx="4090771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FF0000"/>
                </a:solidFill>
              </a:rPr>
              <a:t>E</a:t>
            </a:r>
            <a:r>
              <a:rPr lang="nl-NL" dirty="0" err="1" smtClean="0"/>
              <a:t>thiologie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u="sng" dirty="0" smtClean="0"/>
              <a:t>Waarom </a:t>
            </a:r>
            <a:r>
              <a:rPr lang="nl-NL" dirty="0" smtClean="0"/>
              <a:t>is het probleem er?</a:t>
            </a:r>
          </a:p>
          <a:p>
            <a:r>
              <a:rPr lang="nl-NL" dirty="0" smtClean="0"/>
              <a:t>Je moet namelijk de oorzaak/oorzaken kennen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90800"/>
            <a:ext cx="4101811" cy="39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S</a:t>
            </a:r>
            <a:r>
              <a:rPr lang="nl-NL" dirty="0" smtClean="0"/>
              <a:t>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Concreet beschrijven waaruit het probleem blijkt</a:t>
            </a:r>
          </a:p>
          <a:p>
            <a:r>
              <a:rPr lang="nl-NL" dirty="0" smtClean="0"/>
              <a:t>Wat is het zichtbare ‘verschijnsel’ waardoor het probleem opvalt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7" y="3053216"/>
            <a:ext cx="3104284" cy="29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probleemformulering: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probleem volgens 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concreet waarneembaar gedrag (feitelijk)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in (voor cliënt) begrijpelijke taal (geen jargon)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Betrek hulpvraag van cliënt bij beschrijving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probleem vanuit cliënt (dus niet als probleem voor een ander)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Check of je vanuit je probleemformulering doelen kunt benoemen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Stel prioriteiten als er meerdere problemen tegelijk spelen (dit doe je samen met de cliënt en evt. collega’s of andere discipline)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96" y="4476750"/>
            <a:ext cx="447210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Doelformulering met RUMBA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935248" cy="3880773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RUMBA lijkt </a:t>
            </a:r>
            <a:r>
              <a:rPr lang="nl-NL" dirty="0" smtClean="0"/>
              <a:t>op SMART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R</a:t>
            </a:r>
            <a:r>
              <a:rPr lang="nl-NL" dirty="0" smtClean="0"/>
              <a:t>elevant (is het doel toepasselijk)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U</a:t>
            </a:r>
            <a:r>
              <a:rPr lang="nl-NL" dirty="0" err="1" smtClean="0"/>
              <a:t>nderstandable</a:t>
            </a:r>
            <a:r>
              <a:rPr lang="nl-NL" dirty="0" smtClean="0"/>
              <a:t> (duidelijk/begrijpelijk doel)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M</a:t>
            </a:r>
            <a:r>
              <a:rPr lang="nl-NL" dirty="0" err="1" smtClean="0"/>
              <a:t>easureble</a:t>
            </a:r>
            <a:r>
              <a:rPr lang="nl-NL" dirty="0" smtClean="0"/>
              <a:t> (maak het meetbaar)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B</a:t>
            </a:r>
            <a:r>
              <a:rPr lang="nl-NL" dirty="0" err="1" smtClean="0"/>
              <a:t>ehavorial</a:t>
            </a:r>
            <a:r>
              <a:rPr lang="nl-NL" dirty="0" smtClean="0"/>
              <a:t> (duidelijk </a:t>
            </a:r>
            <a:r>
              <a:rPr lang="nl-NL" u="sng" dirty="0" smtClean="0"/>
              <a:t>waarneembaar gedrag </a:t>
            </a:r>
            <a:r>
              <a:rPr lang="nl-NL" dirty="0" smtClean="0"/>
              <a:t>benoemen in je doel, wat wil je bereiken)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A</a:t>
            </a:r>
            <a:r>
              <a:rPr lang="nl-NL" dirty="0" err="1" smtClean="0"/>
              <a:t>ttainable</a:t>
            </a:r>
            <a:r>
              <a:rPr lang="nl-NL" dirty="0" smtClean="0"/>
              <a:t> (haalbaarheid van het doel)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88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Maatschappelijke zorg 1</a:t>
            </a:r>
          </a:p>
          <a:p>
            <a:r>
              <a:rPr lang="nl-NL" dirty="0" smtClean="0"/>
              <a:t>Naar VW thema 3</a:t>
            </a:r>
          </a:p>
          <a:p>
            <a:r>
              <a:rPr lang="nl-NL" dirty="0" smtClean="0"/>
              <a:t>Maak opdracht </a:t>
            </a:r>
            <a:r>
              <a:rPr lang="nl-NL" dirty="0" smtClean="0"/>
              <a:t>4, 5, 8 en 9 </a:t>
            </a:r>
            <a:endParaRPr lang="nl-NL" dirty="0" smtClean="0"/>
          </a:p>
          <a:p>
            <a:r>
              <a:rPr lang="nl-NL" dirty="0" smtClean="0"/>
              <a:t>Sla je opdrachten goed op in je pc, is aan het eind van LP 5 je bewijs van inzet en voorwaarde om de toets te kunnen halen.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0"/>
            <a:ext cx="2920237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249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Begeleidingsplannen</vt:lpstr>
      <vt:lpstr>PES</vt:lpstr>
      <vt:lpstr>Probleem</vt:lpstr>
      <vt:lpstr>Ethiologie</vt:lpstr>
      <vt:lpstr>Symptomen</vt:lpstr>
      <vt:lpstr>Goede probleemformulering:</vt:lpstr>
      <vt:lpstr>Doelformulering met RUMBA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6</cp:revision>
  <dcterms:created xsi:type="dcterms:W3CDTF">2018-10-16T09:43:25Z</dcterms:created>
  <dcterms:modified xsi:type="dcterms:W3CDTF">2018-10-16T21:14:07Z</dcterms:modified>
</cp:coreProperties>
</file>